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9" r:id="rId3"/>
    <p:sldId id="283" r:id="rId4"/>
    <p:sldId id="284" r:id="rId5"/>
    <p:sldId id="285" r:id="rId6"/>
    <p:sldId id="286" r:id="rId7"/>
    <p:sldId id="287" r:id="rId8"/>
    <p:sldId id="288" r:id="rId9"/>
    <p:sldId id="265" r:id="rId10"/>
    <p:sldId id="275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13914-A409-41DB-B556-B3969302C011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98736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295D2-D9BE-483D-8883-6D0A491A07D3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49373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4FB92-A096-4D79-BC9D-2DE64D0F49B2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54180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9DF42-FC5E-4142-9FD0-0DB7CD58FEEA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0744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63925-F89A-4A23-9205-0CA98DC9B3DF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22260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253C4-E129-441D-B72D-B4B75D34C718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8740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04624-53F0-4122-8BE4-84F23319F4A3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85408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5A75E-2222-41AD-97D9-40FF53ABDCB5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966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BDF1A-FB64-4DB4-BD75-C56FDE467751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72981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B5EDF-8A4C-46B3-9754-9FBDCF8427D0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99394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33FB9-FCA3-473B-99D9-929C5587C6B2}" type="slidenum">
              <a:rPr lang="nl-NL" altLang="nl-BE"/>
              <a:pPr/>
              <a:t>‹#›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73748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edit Master text styles</a:t>
            </a:r>
          </a:p>
          <a:p>
            <a:pPr lvl="1"/>
            <a:r>
              <a:rPr lang="nl-NL" altLang="nl-BE"/>
              <a:t>Second level</a:t>
            </a:r>
          </a:p>
          <a:p>
            <a:pPr lvl="2"/>
            <a:r>
              <a:rPr lang="nl-NL" altLang="nl-BE"/>
              <a:t>Third level</a:t>
            </a:r>
          </a:p>
          <a:p>
            <a:pPr lvl="3"/>
            <a:r>
              <a:rPr lang="nl-NL" altLang="nl-BE"/>
              <a:t>Fourth level</a:t>
            </a:r>
          </a:p>
          <a:p>
            <a:pPr lvl="4"/>
            <a:r>
              <a:rPr lang="nl-NL" altLang="nl-B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DF562C-1EFA-410C-AD3E-1C5B3627D70F}" type="slidenum">
              <a:rPr lang="nl-NL" altLang="nl-BE"/>
              <a:pPr/>
              <a:t>‹#›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Microsoft_Word_97_-_2003_Document.doc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185953"/>
              </p:ext>
            </p:extLst>
          </p:nvPr>
        </p:nvGraphicFramePr>
        <p:xfrm>
          <a:off x="163513" y="471488"/>
          <a:ext cx="8729662" cy="517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820034" imgH="5224489" progId="Word.Document.8">
                  <p:embed/>
                </p:oleObj>
              </mc:Choice>
              <mc:Fallback>
                <p:oleObj name="Document" r:id="rId2" imgW="8820034" imgH="5224489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471488"/>
                        <a:ext cx="8729662" cy="517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807804"/>
              </p:ext>
            </p:extLst>
          </p:nvPr>
        </p:nvGraphicFramePr>
        <p:xfrm>
          <a:off x="63655" y="476672"/>
          <a:ext cx="9000000" cy="5374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307076" imgH="5557394" progId="Word.Document.8">
                  <p:embed/>
                </p:oleObj>
              </mc:Choice>
              <mc:Fallback>
                <p:oleObj name="Document" r:id="rId2" imgW="9307076" imgH="555739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655" y="476672"/>
                        <a:ext cx="9000000" cy="5374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406464"/>
              </p:ext>
            </p:extLst>
          </p:nvPr>
        </p:nvGraphicFramePr>
        <p:xfrm>
          <a:off x="35496" y="620714"/>
          <a:ext cx="9000000" cy="522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022932" imgH="5817833" progId="Word.Document.8">
                  <p:embed/>
                </p:oleObj>
              </mc:Choice>
              <mc:Fallback>
                <p:oleObj name="Document" r:id="rId2" imgW="10022932" imgH="581783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620714"/>
                        <a:ext cx="9000000" cy="522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03612"/>
              </p:ext>
            </p:extLst>
          </p:nvPr>
        </p:nvGraphicFramePr>
        <p:xfrm>
          <a:off x="566738" y="620688"/>
          <a:ext cx="8010525" cy="471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010457" imgH="4713101" progId="Word.Document.8">
                  <p:embed/>
                </p:oleObj>
              </mc:Choice>
              <mc:Fallback>
                <p:oleObj name="Document" r:id="rId2" imgW="8010457" imgH="471310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6738" y="620688"/>
                        <a:ext cx="8010525" cy="4713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96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91145"/>
              </p:ext>
            </p:extLst>
          </p:nvPr>
        </p:nvGraphicFramePr>
        <p:xfrm>
          <a:off x="110963" y="692696"/>
          <a:ext cx="9000000" cy="41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208083" imgH="4257736" progId="Word.Document.8">
                  <p:embed/>
                </p:oleObj>
              </mc:Choice>
              <mc:Fallback>
                <p:oleObj name="Document" r:id="rId2" imgW="9208083" imgH="425773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0963" y="692696"/>
                        <a:ext cx="9000000" cy="416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79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459454"/>
              </p:ext>
            </p:extLst>
          </p:nvPr>
        </p:nvGraphicFramePr>
        <p:xfrm>
          <a:off x="108504" y="692696"/>
          <a:ext cx="9000000" cy="41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208083" imgH="4257736" progId="Word.Document.8">
                  <p:embed/>
                </p:oleObj>
              </mc:Choice>
              <mc:Fallback>
                <p:oleObj name="Document" r:id="rId2" imgW="9208083" imgH="425773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8504" y="692696"/>
                        <a:ext cx="9000000" cy="416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2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159384"/>
              </p:ext>
            </p:extLst>
          </p:nvPr>
        </p:nvGraphicFramePr>
        <p:xfrm>
          <a:off x="108504" y="692696"/>
          <a:ext cx="9000000" cy="41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208083" imgH="4257736" progId="Word.Document.8">
                  <p:embed/>
                </p:oleObj>
              </mc:Choice>
              <mc:Fallback>
                <p:oleObj name="Document" r:id="rId2" imgW="9208083" imgH="425773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8504" y="692696"/>
                        <a:ext cx="9000000" cy="416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87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090875"/>
              </p:ext>
            </p:extLst>
          </p:nvPr>
        </p:nvGraphicFramePr>
        <p:xfrm>
          <a:off x="387350" y="692696"/>
          <a:ext cx="8370888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370429" imgH="4752245" progId="Word.Document.8">
                  <p:embed/>
                </p:oleObj>
              </mc:Choice>
              <mc:Fallback>
                <p:oleObj name="Document" r:id="rId2" imgW="8370429" imgH="475224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7350" y="692696"/>
                        <a:ext cx="8370888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72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395026"/>
              </p:ext>
            </p:extLst>
          </p:nvPr>
        </p:nvGraphicFramePr>
        <p:xfrm>
          <a:off x="62655" y="548680"/>
          <a:ext cx="9000000" cy="53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217443" imgH="5517173" progId="Word.Document.12">
                  <p:embed/>
                </p:oleObj>
              </mc:Choice>
              <mc:Fallback>
                <p:oleObj name="Document" r:id="rId2" imgW="9217443" imgH="55171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655" y="548680"/>
                        <a:ext cx="9000000" cy="538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920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282398"/>
              </p:ext>
            </p:extLst>
          </p:nvPr>
        </p:nvGraphicFramePr>
        <p:xfrm>
          <a:off x="836613" y="1903735"/>
          <a:ext cx="74707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470139" imgH="1165347" progId="Word.Document.8">
                  <p:embed/>
                </p:oleObj>
              </mc:Choice>
              <mc:Fallback>
                <p:oleObj name="Document" r:id="rId2" imgW="7470139" imgH="116534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6613" y="1903735"/>
                        <a:ext cx="7470775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0</Words>
  <PresentationFormat>On-screen Show (4:3)</PresentationFormat>
  <Paragraphs>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Default Design</vt:lpstr>
      <vt:lpstr>Microsoft Word 97 - 2003 Document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2006-11-17T09:26:19Z</dcterms:created>
  <dcterms:modified xsi:type="dcterms:W3CDTF">2022-07-26T11:37:39Z</dcterms:modified>
</cp:coreProperties>
</file>