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7" r:id="rId2"/>
    <p:sldId id="388" r:id="rId3"/>
    <p:sldId id="389" r:id="rId4"/>
    <p:sldId id="390" r:id="rId5"/>
    <p:sldId id="391" r:id="rId6"/>
    <p:sldId id="392" r:id="rId7"/>
    <p:sldId id="393" r:id="rId8"/>
    <p:sldId id="374" r:id="rId9"/>
    <p:sldId id="375" r:id="rId10"/>
    <p:sldId id="376" r:id="rId11"/>
    <p:sldId id="320" r:id="rId12"/>
    <p:sldId id="386" r:id="rId13"/>
    <p:sldId id="378" r:id="rId14"/>
    <p:sldId id="382" r:id="rId15"/>
    <p:sldId id="380" r:id="rId16"/>
    <p:sldId id="322" r:id="rId17"/>
    <p:sldId id="383" r:id="rId1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1DE76-933D-4431-A4A2-136193A8692E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34388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A51D5-F44A-45F3-8E77-689D7F7EA599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94128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3CC3B-667B-48CF-B8BC-E64FF81EE655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57044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3E608-7155-4591-9DD4-F93B5EDF491A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56233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F1536-6749-4FE0-AD2D-5FCC386F566A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28906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F833E-14B7-496E-8D16-E56F941EBF59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03524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2E680-BEC8-40AA-B5EC-D7143926DEBB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69320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D6511-795A-4D7A-B086-ADC6C2AD259A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84524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C9D83-C2D3-4F25-9E5A-80FB59215604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14269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82748-FE7C-4A92-8F67-D4130801F0C6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94793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E92A-137A-4B10-9FC3-B12D8A07CDEC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69053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Click to edit Master text styles</a:t>
            </a:r>
          </a:p>
          <a:p>
            <a:pPr lvl="1"/>
            <a:r>
              <a:rPr lang="nl-NL" altLang="nl-BE"/>
              <a:t>Second level</a:t>
            </a:r>
          </a:p>
          <a:p>
            <a:pPr lvl="2"/>
            <a:r>
              <a:rPr lang="nl-NL" altLang="nl-BE"/>
              <a:t>Third level</a:t>
            </a:r>
          </a:p>
          <a:p>
            <a:pPr lvl="3"/>
            <a:r>
              <a:rPr lang="nl-NL" altLang="nl-BE"/>
              <a:t>Fourth level</a:t>
            </a:r>
          </a:p>
          <a:p>
            <a:pPr lvl="4"/>
            <a:r>
              <a:rPr lang="nl-NL" altLang="nl-B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B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B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C8DF54-46A9-41B8-8724-3C08353BA074}" type="slidenum">
              <a:rPr lang="nl-NL" altLang="nl-BE"/>
              <a:pPr/>
              <a:t>‹#›</a:t>
            </a:fld>
            <a:endParaRPr lang="nl-NL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Word_Document9.docx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Word_Document10.docx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package" Target="../embeddings/Microsoft_Word_Document11.docx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package" Target="../embeddings/Microsoft_Word_Document12.docx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package" Target="../embeddings/Microsoft_Word_Document13.docx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package" Target="../embeddings/Microsoft_Word_Document14.docx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package" Target="../embeddings/Microsoft_Word_Document15.docx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Word_Document3.docx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4.docx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Word_Document5.docx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Word_Document6.docx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Word_Document7.docx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Word_Document8.docx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255707"/>
              </p:ext>
            </p:extLst>
          </p:nvPr>
        </p:nvGraphicFramePr>
        <p:xfrm>
          <a:off x="163513" y="192088"/>
          <a:ext cx="8729662" cy="575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820034" imgH="5805547" progId="Word.Document.12">
                  <p:embed/>
                </p:oleObj>
              </mc:Choice>
              <mc:Fallback>
                <p:oleObj name="Document" r:id="rId2" imgW="8820034" imgH="58055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3513" y="192088"/>
                        <a:ext cx="8729662" cy="575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982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596360"/>
              </p:ext>
            </p:extLst>
          </p:nvPr>
        </p:nvGraphicFramePr>
        <p:xfrm>
          <a:off x="228600" y="260648"/>
          <a:ext cx="8686800" cy="568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686124" imgH="5681650" progId="Word.Document.12">
                  <p:embed/>
                </p:oleObj>
              </mc:Choice>
              <mc:Fallback>
                <p:oleObj name="Document" r:id="rId2" imgW="8686124" imgH="56816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8600" y="260648"/>
                        <a:ext cx="8686800" cy="5681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842259"/>
              </p:ext>
            </p:extLst>
          </p:nvPr>
        </p:nvGraphicFramePr>
        <p:xfrm>
          <a:off x="400050" y="260648"/>
          <a:ext cx="8343900" cy="538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343431" imgH="5390044" progId="Word.Document.12">
                  <p:embed/>
                </p:oleObj>
              </mc:Choice>
              <mc:Fallback>
                <p:oleObj name="Document" r:id="rId2" imgW="8343431" imgH="53900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00050" y="260648"/>
                        <a:ext cx="8343900" cy="5389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427816"/>
              </p:ext>
            </p:extLst>
          </p:nvPr>
        </p:nvGraphicFramePr>
        <p:xfrm>
          <a:off x="546100" y="332656"/>
          <a:ext cx="8051800" cy="559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051853" imgH="5592229" progId="Word.Document.12">
                  <p:embed/>
                </p:oleObj>
              </mc:Choice>
              <mc:Fallback>
                <p:oleObj name="Document" r:id="rId2" imgW="8051853" imgH="559222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6100" y="332656"/>
                        <a:ext cx="8051800" cy="5592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584870"/>
              </p:ext>
            </p:extLst>
          </p:nvPr>
        </p:nvGraphicFramePr>
        <p:xfrm>
          <a:off x="328613" y="332656"/>
          <a:ext cx="8486775" cy="593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486700" imgH="5936267" progId="Word.Document.12">
                  <p:embed/>
                </p:oleObj>
              </mc:Choice>
              <mc:Fallback>
                <p:oleObj name="Document" r:id="rId2" imgW="8486700" imgH="593626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8613" y="332656"/>
                        <a:ext cx="8486775" cy="5935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067145"/>
              </p:ext>
            </p:extLst>
          </p:nvPr>
        </p:nvGraphicFramePr>
        <p:xfrm>
          <a:off x="457200" y="330200"/>
          <a:ext cx="8074025" cy="501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328672" imgH="5150870" progId="Word.Document.12">
                  <p:embed/>
                </p:oleObj>
              </mc:Choice>
              <mc:Fallback>
                <p:oleObj name="Document" r:id="rId2" imgW="8328672" imgH="51508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7200" y="330200"/>
                        <a:ext cx="8074025" cy="5010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280390"/>
              </p:ext>
            </p:extLst>
          </p:nvPr>
        </p:nvGraphicFramePr>
        <p:xfrm>
          <a:off x="800100" y="332656"/>
          <a:ext cx="7543800" cy="431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543213" imgH="4312322" progId="Word.Document.12">
                  <p:embed/>
                </p:oleObj>
              </mc:Choice>
              <mc:Fallback>
                <p:oleObj name="Document" r:id="rId2" imgW="7543213" imgH="431232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0100" y="332656"/>
                        <a:ext cx="7543800" cy="431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122994"/>
              </p:ext>
            </p:extLst>
          </p:nvPr>
        </p:nvGraphicFramePr>
        <p:xfrm>
          <a:off x="2000250" y="332656"/>
          <a:ext cx="5143500" cy="521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143280" imgH="5215511" progId="Word.Document.12">
                  <p:embed/>
                </p:oleObj>
              </mc:Choice>
              <mc:Fallback>
                <p:oleObj name="Document" r:id="rId2" imgW="5143280" imgH="521551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00250" y="332656"/>
                        <a:ext cx="5143500" cy="5214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8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23612"/>
              </p:ext>
            </p:extLst>
          </p:nvPr>
        </p:nvGraphicFramePr>
        <p:xfrm>
          <a:off x="1828800" y="379685"/>
          <a:ext cx="5486400" cy="628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5613" imgH="6289642" progId="Word.Document.8">
                  <p:embed/>
                </p:oleObj>
              </mc:Choice>
              <mc:Fallback>
                <p:oleObj name="Document" r:id="rId2" imgW="5485613" imgH="628964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79685"/>
                        <a:ext cx="5486400" cy="628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846087"/>
              </p:ext>
            </p:extLst>
          </p:nvPr>
        </p:nvGraphicFramePr>
        <p:xfrm>
          <a:off x="228600" y="332656"/>
          <a:ext cx="8686800" cy="541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686124" imgH="5419492" progId="Word.Document.12">
                  <p:embed/>
                </p:oleObj>
              </mc:Choice>
              <mc:Fallback>
                <p:oleObj name="Document" r:id="rId2" imgW="8686124" imgH="54194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8600" y="332656"/>
                        <a:ext cx="8686800" cy="541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257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255730"/>
              </p:ext>
            </p:extLst>
          </p:nvPr>
        </p:nvGraphicFramePr>
        <p:xfrm>
          <a:off x="571500" y="332656"/>
          <a:ext cx="8001000" cy="559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000377" imgH="5594025" progId="Word.Document.12">
                  <p:embed/>
                </p:oleObj>
              </mc:Choice>
              <mc:Fallback>
                <p:oleObj name="Document" r:id="rId2" imgW="8000377" imgH="559402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71500" y="332656"/>
                        <a:ext cx="8001000" cy="559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0790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482169"/>
              </p:ext>
            </p:extLst>
          </p:nvPr>
        </p:nvGraphicFramePr>
        <p:xfrm>
          <a:off x="317500" y="332656"/>
          <a:ext cx="8509000" cy="588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09018" imgH="5883476" progId="Word.Document.12">
                  <p:embed/>
                </p:oleObj>
              </mc:Choice>
              <mc:Fallback>
                <p:oleObj name="Document" r:id="rId2" imgW="8509018" imgH="588347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7500" y="332656"/>
                        <a:ext cx="8509000" cy="588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9699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903840"/>
              </p:ext>
            </p:extLst>
          </p:nvPr>
        </p:nvGraphicFramePr>
        <p:xfrm>
          <a:off x="317500" y="346075"/>
          <a:ext cx="8509000" cy="616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09018" imgH="6167540" progId="Word.Document.12">
                  <p:embed/>
                </p:oleObj>
              </mc:Choice>
              <mc:Fallback>
                <p:oleObj name="Document" r:id="rId2" imgW="8509018" imgH="616754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7500" y="346075"/>
                        <a:ext cx="8509000" cy="6167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861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24933"/>
              </p:ext>
            </p:extLst>
          </p:nvPr>
        </p:nvGraphicFramePr>
        <p:xfrm>
          <a:off x="514350" y="361032"/>
          <a:ext cx="8115300" cy="515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114848" imgH="5155538" progId="Word.Document.12">
                  <p:embed/>
                </p:oleObj>
              </mc:Choice>
              <mc:Fallback>
                <p:oleObj name="Document" r:id="rId2" imgW="8114848" imgH="51555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4350" y="361032"/>
                        <a:ext cx="8115300" cy="515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3686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00556"/>
              </p:ext>
            </p:extLst>
          </p:nvPr>
        </p:nvGraphicFramePr>
        <p:xfrm>
          <a:off x="514350" y="332656"/>
          <a:ext cx="8115300" cy="466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114848" imgH="4661747" progId="Word.Document.12">
                  <p:embed/>
                </p:oleObj>
              </mc:Choice>
              <mc:Fallback>
                <p:oleObj name="Document" r:id="rId2" imgW="8114848" imgH="46617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4350" y="332656"/>
                        <a:ext cx="8115300" cy="466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405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281453"/>
              </p:ext>
            </p:extLst>
          </p:nvPr>
        </p:nvGraphicFramePr>
        <p:xfrm>
          <a:off x="228600" y="332656"/>
          <a:ext cx="8686800" cy="573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686124" imgH="5735159" progId="Word.Document.12">
                  <p:embed/>
                </p:oleObj>
              </mc:Choice>
              <mc:Fallback>
                <p:oleObj name="Document" r:id="rId2" imgW="8686124" imgH="57351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8600" y="332656"/>
                        <a:ext cx="8686800" cy="5735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034457"/>
              </p:ext>
            </p:extLst>
          </p:nvPr>
        </p:nvGraphicFramePr>
        <p:xfrm>
          <a:off x="228600" y="332656"/>
          <a:ext cx="8686800" cy="378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686124" imgH="3787647" progId="Word.Document.12">
                  <p:embed/>
                </p:oleObj>
              </mc:Choice>
              <mc:Fallback>
                <p:oleObj name="Document" r:id="rId2" imgW="8686124" imgH="37876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8600" y="332656"/>
                        <a:ext cx="8686800" cy="3787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0</Words>
  <PresentationFormat>On-screen Show (4:3)</PresentationFormat>
  <Paragraphs>0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Default Design</vt:lpstr>
      <vt:lpstr>Microsoft Word Document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2007-08-14T17:23:38Z</dcterms:created>
  <dcterms:modified xsi:type="dcterms:W3CDTF">2022-07-26T11:40:56Z</dcterms:modified>
</cp:coreProperties>
</file>